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Lst>
  <p:sldSz cy="5143500" cx="9144000"/>
  <p:notesSz cx="6858000" cy="9144000"/>
  <p:embeddedFontLst>
    <p:embeddedFont>
      <p:font typeface="Amatic SC"/>
      <p:regular r:id="rId9"/>
      <p:bold r:id="rId10"/>
    </p:embeddedFont>
    <p:embeddedFont>
      <p:font typeface="Source Code Pro"/>
      <p:regular r:id="rId11"/>
      <p:bold r:id="rId12"/>
      <p:italic r:id="rId13"/>
      <p:boldItalic r:id="rId1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SourceCodePro-regular.fntdata"/><Relationship Id="rId10" Type="http://schemas.openxmlformats.org/officeDocument/2006/relationships/font" Target="fonts/AmaticSC-bold.fntdata"/><Relationship Id="rId13" Type="http://schemas.openxmlformats.org/officeDocument/2006/relationships/font" Target="fonts/SourceCodePro-italic.fntdata"/><Relationship Id="rId12" Type="http://schemas.openxmlformats.org/officeDocument/2006/relationships/font" Target="fonts/SourceCodePro-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AmaticSC-regular.fntdata"/><Relationship Id="rId14" Type="http://schemas.openxmlformats.org/officeDocument/2006/relationships/font" Target="fonts/SourceCodePro-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 name="Google Shape;5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 name="Google Shape;61;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949dfefb5f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949dfefb5f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 name="Shape 9"/>
        <p:cNvGrpSpPr/>
        <p:nvPr/>
      </p:nvGrpSpPr>
      <p:grpSpPr>
        <a:xfrm>
          <a:off x="0" y="0"/>
          <a:ext cx="0" cy="0"/>
          <a:chOff x="0" y="0"/>
          <a:chExt cx="0" cy="0"/>
        </a:xfrm>
      </p:grpSpPr>
      <p:sp>
        <p:nvSpPr>
          <p:cNvPr id="10" name="Google Shape;10;p2"/>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200"/>
              <a:buNone/>
              <a:defRPr/>
            </a:lvl1pPr>
            <a:lvl2pPr lvl="1" algn="l">
              <a:lnSpc>
                <a:spcPct val="100000"/>
              </a:lnSpc>
              <a:spcBef>
                <a:spcPts val="0"/>
              </a:spcBef>
              <a:spcAft>
                <a:spcPts val="0"/>
              </a:spcAft>
              <a:buSzPts val="4200"/>
              <a:buNone/>
              <a:defRPr/>
            </a:lvl2pPr>
            <a:lvl3pPr lvl="2" algn="l">
              <a:lnSpc>
                <a:spcPct val="100000"/>
              </a:lnSpc>
              <a:spcBef>
                <a:spcPts val="0"/>
              </a:spcBef>
              <a:spcAft>
                <a:spcPts val="0"/>
              </a:spcAft>
              <a:buSzPts val="4200"/>
              <a:buNone/>
              <a:defRPr/>
            </a:lvl3pPr>
            <a:lvl4pPr lvl="3" algn="l">
              <a:lnSpc>
                <a:spcPct val="100000"/>
              </a:lnSpc>
              <a:spcBef>
                <a:spcPts val="0"/>
              </a:spcBef>
              <a:spcAft>
                <a:spcPts val="0"/>
              </a:spcAft>
              <a:buSzPts val="4200"/>
              <a:buNone/>
              <a:defRPr/>
            </a:lvl4pPr>
            <a:lvl5pPr lvl="4" algn="l">
              <a:lnSpc>
                <a:spcPct val="100000"/>
              </a:lnSpc>
              <a:spcBef>
                <a:spcPts val="0"/>
              </a:spcBef>
              <a:spcAft>
                <a:spcPts val="0"/>
              </a:spcAft>
              <a:buSzPts val="4200"/>
              <a:buNone/>
              <a:defRPr/>
            </a:lvl5pPr>
            <a:lvl6pPr lvl="5" algn="l">
              <a:lnSpc>
                <a:spcPct val="100000"/>
              </a:lnSpc>
              <a:spcBef>
                <a:spcPts val="0"/>
              </a:spcBef>
              <a:spcAft>
                <a:spcPts val="0"/>
              </a:spcAft>
              <a:buSzPts val="4200"/>
              <a:buNone/>
              <a:defRPr/>
            </a:lvl6pPr>
            <a:lvl7pPr lvl="6" algn="l">
              <a:lnSpc>
                <a:spcPct val="100000"/>
              </a:lnSpc>
              <a:spcBef>
                <a:spcPts val="0"/>
              </a:spcBef>
              <a:spcAft>
                <a:spcPts val="0"/>
              </a:spcAft>
              <a:buSzPts val="4200"/>
              <a:buNone/>
              <a:defRPr/>
            </a:lvl7pPr>
            <a:lvl8pPr lvl="7" algn="l">
              <a:lnSpc>
                <a:spcPct val="100000"/>
              </a:lnSpc>
              <a:spcBef>
                <a:spcPts val="0"/>
              </a:spcBef>
              <a:spcAft>
                <a:spcPts val="0"/>
              </a:spcAft>
              <a:buSzPts val="4200"/>
              <a:buNone/>
              <a:defRPr/>
            </a:lvl8pPr>
            <a:lvl9pPr lvl="8" algn="l">
              <a:lnSpc>
                <a:spcPct val="100000"/>
              </a:lnSpc>
              <a:spcBef>
                <a:spcPts val="0"/>
              </a:spcBef>
              <a:spcAft>
                <a:spcPts val="0"/>
              </a:spcAft>
              <a:buSzPts val="4200"/>
              <a:buNone/>
              <a:defRPr/>
            </a:lvl9pPr>
          </a:lstStyle>
          <a:p/>
        </p:txBody>
      </p:sp>
      <p:sp>
        <p:nvSpPr>
          <p:cNvPr id="11" name="Google Shape;11;p2"/>
          <p:cNvSpPr txBox="1"/>
          <p:nvPr>
            <p:ph idx="1" type="body"/>
          </p:nvPr>
        </p:nvSpPr>
        <p:spPr>
          <a:xfrm>
            <a:off x="311700" y="1228675"/>
            <a:ext cx="3999900" cy="33402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2" name="Google Shape;12;p2"/>
          <p:cNvSpPr txBox="1"/>
          <p:nvPr>
            <p:ph idx="2" type="body"/>
          </p:nvPr>
        </p:nvSpPr>
        <p:spPr>
          <a:xfrm>
            <a:off x="4832400" y="1228675"/>
            <a:ext cx="3999900" cy="33402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3" name="Google Shape;13;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14" name="Shape 14"/>
        <p:cNvGrpSpPr/>
        <p:nvPr/>
      </p:nvGrpSpPr>
      <p:grpSpPr>
        <a:xfrm>
          <a:off x="0" y="0"/>
          <a:ext cx="0" cy="0"/>
          <a:chOff x="0" y="0"/>
          <a:chExt cx="0" cy="0"/>
        </a:xfrm>
      </p:grpSpPr>
      <p:sp>
        <p:nvSpPr>
          <p:cNvPr id="15" name="Google Shape;15;p3"/>
          <p:cNvSpPr/>
          <p:nvPr/>
        </p:nvSpPr>
        <p:spPr>
          <a:xfrm>
            <a:off x="0" y="0"/>
            <a:ext cx="9144000" cy="34290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3"/>
          <p:cNvSpPr txBox="1"/>
          <p:nvPr>
            <p:ph type="ctrTitle"/>
          </p:nvPr>
        </p:nvSpPr>
        <p:spPr>
          <a:xfrm>
            <a:off x="311700" y="392150"/>
            <a:ext cx="8520600" cy="2690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8000"/>
              <a:buNone/>
              <a:defRPr sz="8000"/>
            </a:lvl1pPr>
            <a:lvl2pPr lvl="1" algn="ctr">
              <a:lnSpc>
                <a:spcPct val="100000"/>
              </a:lnSpc>
              <a:spcBef>
                <a:spcPts val="0"/>
              </a:spcBef>
              <a:spcAft>
                <a:spcPts val="0"/>
              </a:spcAft>
              <a:buSzPts val="8000"/>
              <a:buNone/>
              <a:defRPr sz="8000"/>
            </a:lvl2pPr>
            <a:lvl3pPr lvl="2" algn="ctr">
              <a:lnSpc>
                <a:spcPct val="100000"/>
              </a:lnSpc>
              <a:spcBef>
                <a:spcPts val="0"/>
              </a:spcBef>
              <a:spcAft>
                <a:spcPts val="0"/>
              </a:spcAft>
              <a:buSzPts val="8000"/>
              <a:buNone/>
              <a:defRPr sz="8000"/>
            </a:lvl3pPr>
            <a:lvl4pPr lvl="3" algn="ctr">
              <a:lnSpc>
                <a:spcPct val="100000"/>
              </a:lnSpc>
              <a:spcBef>
                <a:spcPts val="0"/>
              </a:spcBef>
              <a:spcAft>
                <a:spcPts val="0"/>
              </a:spcAft>
              <a:buSzPts val="8000"/>
              <a:buNone/>
              <a:defRPr sz="8000"/>
            </a:lvl4pPr>
            <a:lvl5pPr lvl="4" algn="ctr">
              <a:lnSpc>
                <a:spcPct val="100000"/>
              </a:lnSpc>
              <a:spcBef>
                <a:spcPts val="0"/>
              </a:spcBef>
              <a:spcAft>
                <a:spcPts val="0"/>
              </a:spcAft>
              <a:buSzPts val="8000"/>
              <a:buNone/>
              <a:defRPr sz="8000"/>
            </a:lvl5pPr>
            <a:lvl6pPr lvl="5" algn="ctr">
              <a:lnSpc>
                <a:spcPct val="100000"/>
              </a:lnSpc>
              <a:spcBef>
                <a:spcPts val="0"/>
              </a:spcBef>
              <a:spcAft>
                <a:spcPts val="0"/>
              </a:spcAft>
              <a:buSzPts val="8000"/>
              <a:buNone/>
              <a:defRPr sz="8000"/>
            </a:lvl6pPr>
            <a:lvl7pPr lvl="6" algn="ctr">
              <a:lnSpc>
                <a:spcPct val="100000"/>
              </a:lnSpc>
              <a:spcBef>
                <a:spcPts val="0"/>
              </a:spcBef>
              <a:spcAft>
                <a:spcPts val="0"/>
              </a:spcAft>
              <a:buSzPts val="8000"/>
              <a:buNone/>
              <a:defRPr sz="8000"/>
            </a:lvl7pPr>
            <a:lvl8pPr lvl="7" algn="ctr">
              <a:lnSpc>
                <a:spcPct val="100000"/>
              </a:lnSpc>
              <a:spcBef>
                <a:spcPts val="0"/>
              </a:spcBef>
              <a:spcAft>
                <a:spcPts val="0"/>
              </a:spcAft>
              <a:buSzPts val="8000"/>
              <a:buNone/>
              <a:defRPr sz="8000"/>
            </a:lvl8pPr>
            <a:lvl9pPr lvl="8" algn="ctr">
              <a:lnSpc>
                <a:spcPct val="100000"/>
              </a:lnSpc>
              <a:spcBef>
                <a:spcPts val="0"/>
              </a:spcBef>
              <a:spcAft>
                <a:spcPts val="0"/>
              </a:spcAft>
              <a:buSzPts val="8000"/>
              <a:buNone/>
              <a:defRPr sz="8000"/>
            </a:lvl9pPr>
          </a:lstStyle>
          <a:p/>
        </p:txBody>
      </p:sp>
      <p:sp>
        <p:nvSpPr>
          <p:cNvPr id="17" name="Google Shape;17;p3"/>
          <p:cNvSpPr txBox="1"/>
          <p:nvPr>
            <p:ph idx="1" type="subTitle"/>
          </p:nvPr>
        </p:nvSpPr>
        <p:spPr>
          <a:xfrm>
            <a:off x="311700" y="3890400"/>
            <a:ext cx="8520600" cy="7062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1"/>
              </a:buClr>
              <a:buSzPts val="2100"/>
              <a:buNone/>
              <a:defRPr b="1" sz="2100">
                <a:solidFill>
                  <a:schemeClr val="accent1"/>
                </a:solidFill>
              </a:defRPr>
            </a:lvl1pPr>
            <a:lvl2pPr lvl="1" algn="ctr">
              <a:lnSpc>
                <a:spcPct val="100000"/>
              </a:lnSpc>
              <a:spcBef>
                <a:spcPts val="0"/>
              </a:spcBef>
              <a:spcAft>
                <a:spcPts val="0"/>
              </a:spcAft>
              <a:buClr>
                <a:schemeClr val="accent1"/>
              </a:buClr>
              <a:buSzPts val="2100"/>
              <a:buNone/>
              <a:defRPr b="1" sz="2100">
                <a:solidFill>
                  <a:schemeClr val="accent1"/>
                </a:solidFill>
              </a:defRPr>
            </a:lvl2pPr>
            <a:lvl3pPr lvl="2" algn="ctr">
              <a:lnSpc>
                <a:spcPct val="100000"/>
              </a:lnSpc>
              <a:spcBef>
                <a:spcPts val="0"/>
              </a:spcBef>
              <a:spcAft>
                <a:spcPts val="0"/>
              </a:spcAft>
              <a:buClr>
                <a:schemeClr val="accent1"/>
              </a:buClr>
              <a:buSzPts val="2100"/>
              <a:buNone/>
              <a:defRPr b="1" sz="2100">
                <a:solidFill>
                  <a:schemeClr val="accent1"/>
                </a:solidFill>
              </a:defRPr>
            </a:lvl3pPr>
            <a:lvl4pPr lvl="3" algn="ctr">
              <a:lnSpc>
                <a:spcPct val="100000"/>
              </a:lnSpc>
              <a:spcBef>
                <a:spcPts val="0"/>
              </a:spcBef>
              <a:spcAft>
                <a:spcPts val="0"/>
              </a:spcAft>
              <a:buClr>
                <a:schemeClr val="accent1"/>
              </a:buClr>
              <a:buSzPts val="2100"/>
              <a:buNone/>
              <a:defRPr b="1" sz="2100">
                <a:solidFill>
                  <a:schemeClr val="accent1"/>
                </a:solidFill>
              </a:defRPr>
            </a:lvl4pPr>
            <a:lvl5pPr lvl="4" algn="ctr">
              <a:lnSpc>
                <a:spcPct val="100000"/>
              </a:lnSpc>
              <a:spcBef>
                <a:spcPts val="0"/>
              </a:spcBef>
              <a:spcAft>
                <a:spcPts val="0"/>
              </a:spcAft>
              <a:buClr>
                <a:schemeClr val="accent1"/>
              </a:buClr>
              <a:buSzPts val="2100"/>
              <a:buNone/>
              <a:defRPr b="1" sz="2100">
                <a:solidFill>
                  <a:schemeClr val="accent1"/>
                </a:solidFill>
              </a:defRPr>
            </a:lvl5pPr>
            <a:lvl6pPr lvl="5" algn="ctr">
              <a:lnSpc>
                <a:spcPct val="100000"/>
              </a:lnSpc>
              <a:spcBef>
                <a:spcPts val="0"/>
              </a:spcBef>
              <a:spcAft>
                <a:spcPts val="0"/>
              </a:spcAft>
              <a:buClr>
                <a:schemeClr val="accent1"/>
              </a:buClr>
              <a:buSzPts val="2100"/>
              <a:buNone/>
              <a:defRPr b="1" sz="2100">
                <a:solidFill>
                  <a:schemeClr val="accent1"/>
                </a:solidFill>
              </a:defRPr>
            </a:lvl6pPr>
            <a:lvl7pPr lvl="6" algn="ctr">
              <a:lnSpc>
                <a:spcPct val="100000"/>
              </a:lnSpc>
              <a:spcBef>
                <a:spcPts val="0"/>
              </a:spcBef>
              <a:spcAft>
                <a:spcPts val="0"/>
              </a:spcAft>
              <a:buClr>
                <a:schemeClr val="accent1"/>
              </a:buClr>
              <a:buSzPts val="2100"/>
              <a:buNone/>
              <a:defRPr b="1" sz="2100">
                <a:solidFill>
                  <a:schemeClr val="accent1"/>
                </a:solidFill>
              </a:defRPr>
            </a:lvl7pPr>
            <a:lvl8pPr lvl="7" algn="ctr">
              <a:lnSpc>
                <a:spcPct val="100000"/>
              </a:lnSpc>
              <a:spcBef>
                <a:spcPts val="0"/>
              </a:spcBef>
              <a:spcAft>
                <a:spcPts val="0"/>
              </a:spcAft>
              <a:buClr>
                <a:schemeClr val="accent1"/>
              </a:buClr>
              <a:buSzPts val="2100"/>
              <a:buNone/>
              <a:defRPr b="1" sz="2100">
                <a:solidFill>
                  <a:schemeClr val="accent1"/>
                </a:solidFill>
              </a:defRPr>
            </a:lvl8pPr>
            <a:lvl9pPr lvl="8" algn="ctr">
              <a:lnSpc>
                <a:spcPct val="100000"/>
              </a:lnSpc>
              <a:spcBef>
                <a:spcPts val="0"/>
              </a:spcBef>
              <a:spcAft>
                <a:spcPts val="0"/>
              </a:spcAft>
              <a:buClr>
                <a:schemeClr val="accent1"/>
              </a:buClr>
              <a:buSzPts val="2100"/>
              <a:buNone/>
              <a:defRPr b="1" sz="2100">
                <a:solidFill>
                  <a:schemeClr val="accent1"/>
                </a:solidFill>
              </a:defRPr>
            </a:lvl9pPr>
          </a:lstStyle>
          <a:p/>
        </p:txBody>
      </p:sp>
      <p:sp>
        <p:nvSpPr>
          <p:cNvPr id="18" name="Google Shape;18;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9" name="Shape 19"/>
        <p:cNvGrpSpPr/>
        <p:nvPr/>
      </p:nvGrpSpPr>
      <p:grpSpPr>
        <a:xfrm>
          <a:off x="0" y="0"/>
          <a:ext cx="0" cy="0"/>
          <a:chOff x="0" y="0"/>
          <a:chExt cx="0" cy="0"/>
        </a:xfrm>
      </p:grpSpPr>
      <p:sp>
        <p:nvSpPr>
          <p:cNvPr id="20" name="Google Shape;20;p4"/>
          <p:cNvSpPr txBox="1"/>
          <p:nvPr>
            <p:ph type="title"/>
          </p:nvPr>
        </p:nvSpPr>
        <p:spPr>
          <a:xfrm>
            <a:off x="2802750" y="802500"/>
            <a:ext cx="3538500" cy="3538500"/>
          </a:xfrm>
          <a:prstGeom prst="rect">
            <a:avLst/>
          </a:prstGeom>
          <a:solidFill>
            <a:srgbClr val="FFFFFF"/>
          </a:solid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p:txBody>
      </p:sp>
      <p:sp>
        <p:nvSpPr>
          <p:cNvPr id="21" name="Google Shape;21;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2" name="Shape 22"/>
        <p:cNvGrpSpPr/>
        <p:nvPr/>
      </p:nvGrpSpPr>
      <p:grpSpPr>
        <a:xfrm>
          <a:off x="0" y="0"/>
          <a:ext cx="0" cy="0"/>
          <a:chOff x="0" y="0"/>
          <a:chExt cx="0" cy="0"/>
        </a:xfrm>
      </p:grpSpPr>
      <p:sp>
        <p:nvSpPr>
          <p:cNvPr id="23" name="Google Shape;23;p5"/>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200"/>
              <a:buNone/>
              <a:defRPr/>
            </a:lvl1pPr>
            <a:lvl2pPr lvl="1" algn="l">
              <a:lnSpc>
                <a:spcPct val="100000"/>
              </a:lnSpc>
              <a:spcBef>
                <a:spcPts val="0"/>
              </a:spcBef>
              <a:spcAft>
                <a:spcPts val="0"/>
              </a:spcAft>
              <a:buSzPts val="4200"/>
              <a:buNone/>
              <a:defRPr/>
            </a:lvl2pPr>
            <a:lvl3pPr lvl="2" algn="l">
              <a:lnSpc>
                <a:spcPct val="100000"/>
              </a:lnSpc>
              <a:spcBef>
                <a:spcPts val="0"/>
              </a:spcBef>
              <a:spcAft>
                <a:spcPts val="0"/>
              </a:spcAft>
              <a:buSzPts val="4200"/>
              <a:buNone/>
              <a:defRPr/>
            </a:lvl3pPr>
            <a:lvl4pPr lvl="3" algn="l">
              <a:lnSpc>
                <a:spcPct val="100000"/>
              </a:lnSpc>
              <a:spcBef>
                <a:spcPts val="0"/>
              </a:spcBef>
              <a:spcAft>
                <a:spcPts val="0"/>
              </a:spcAft>
              <a:buSzPts val="4200"/>
              <a:buNone/>
              <a:defRPr/>
            </a:lvl4pPr>
            <a:lvl5pPr lvl="4" algn="l">
              <a:lnSpc>
                <a:spcPct val="100000"/>
              </a:lnSpc>
              <a:spcBef>
                <a:spcPts val="0"/>
              </a:spcBef>
              <a:spcAft>
                <a:spcPts val="0"/>
              </a:spcAft>
              <a:buSzPts val="4200"/>
              <a:buNone/>
              <a:defRPr/>
            </a:lvl5pPr>
            <a:lvl6pPr lvl="5" algn="l">
              <a:lnSpc>
                <a:spcPct val="100000"/>
              </a:lnSpc>
              <a:spcBef>
                <a:spcPts val="0"/>
              </a:spcBef>
              <a:spcAft>
                <a:spcPts val="0"/>
              </a:spcAft>
              <a:buSzPts val="4200"/>
              <a:buNone/>
              <a:defRPr/>
            </a:lvl6pPr>
            <a:lvl7pPr lvl="6" algn="l">
              <a:lnSpc>
                <a:spcPct val="100000"/>
              </a:lnSpc>
              <a:spcBef>
                <a:spcPts val="0"/>
              </a:spcBef>
              <a:spcAft>
                <a:spcPts val="0"/>
              </a:spcAft>
              <a:buSzPts val="4200"/>
              <a:buNone/>
              <a:defRPr/>
            </a:lvl7pPr>
            <a:lvl8pPr lvl="7" algn="l">
              <a:lnSpc>
                <a:spcPct val="100000"/>
              </a:lnSpc>
              <a:spcBef>
                <a:spcPts val="0"/>
              </a:spcBef>
              <a:spcAft>
                <a:spcPts val="0"/>
              </a:spcAft>
              <a:buSzPts val="4200"/>
              <a:buNone/>
              <a:defRPr/>
            </a:lvl8pPr>
            <a:lvl9pPr lvl="8" algn="l">
              <a:lnSpc>
                <a:spcPct val="100000"/>
              </a:lnSpc>
              <a:spcBef>
                <a:spcPts val="0"/>
              </a:spcBef>
              <a:spcAft>
                <a:spcPts val="0"/>
              </a:spcAft>
              <a:buSzPts val="4200"/>
              <a:buNone/>
              <a:defRPr/>
            </a:lvl9pPr>
          </a:lstStyle>
          <a:p/>
        </p:txBody>
      </p:sp>
      <p:sp>
        <p:nvSpPr>
          <p:cNvPr id="24" name="Google Shape;24;p5"/>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25" name="Google Shape;25;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04800" y="309350"/>
            <a:ext cx="8537700" cy="748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000"/>
              <a:buNone/>
              <a:defRPr sz="4000"/>
            </a:lvl1pPr>
            <a:lvl2pPr lvl="1" algn="l">
              <a:lnSpc>
                <a:spcPct val="100000"/>
              </a:lnSpc>
              <a:spcBef>
                <a:spcPts val="0"/>
              </a:spcBef>
              <a:spcAft>
                <a:spcPts val="0"/>
              </a:spcAft>
              <a:buSzPts val="4000"/>
              <a:buNone/>
              <a:defRPr sz="4000"/>
            </a:lvl2pPr>
            <a:lvl3pPr lvl="2" algn="l">
              <a:lnSpc>
                <a:spcPct val="100000"/>
              </a:lnSpc>
              <a:spcBef>
                <a:spcPts val="0"/>
              </a:spcBef>
              <a:spcAft>
                <a:spcPts val="0"/>
              </a:spcAft>
              <a:buSzPts val="4000"/>
              <a:buNone/>
              <a:defRPr sz="4000"/>
            </a:lvl3pPr>
            <a:lvl4pPr lvl="3" algn="l">
              <a:lnSpc>
                <a:spcPct val="100000"/>
              </a:lnSpc>
              <a:spcBef>
                <a:spcPts val="0"/>
              </a:spcBef>
              <a:spcAft>
                <a:spcPts val="0"/>
              </a:spcAft>
              <a:buSzPts val="4000"/>
              <a:buNone/>
              <a:defRPr sz="4000"/>
            </a:lvl4pPr>
            <a:lvl5pPr lvl="4" algn="l">
              <a:lnSpc>
                <a:spcPct val="100000"/>
              </a:lnSpc>
              <a:spcBef>
                <a:spcPts val="0"/>
              </a:spcBef>
              <a:spcAft>
                <a:spcPts val="0"/>
              </a:spcAft>
              <a:buSzPts val="4000"/>
              <a:buNone/>
              <a:defRPr sz="4000"/>
            </a:lvl5pPr>
            <a:lvl6pPr lvl="5" algn="l">
              <a:lnSpc>
                <a:spcPct val="100000"/>
              </a:lnSpc>
              <a:spcBef>
                <a:spcPts val="0"/>
              </a:spcBef>
              <a:spcAft>
                <a:spcPts val="0"/>
              </a:spcAft>
              <a:buSzPts val="4000"/>
              <a:buNone/>
              <a:defRPr sz="4000"/>
            </a:lvl6pPr>
            <a:lvl7pPr lvl="6" algn="l">
              <a:lnSpc>
                <a:spcPct val="100000"/>
              </a:lnSpc>
              <a:spcBef>
                <a:spcPts val="0"/>
              </a:spcBef>
              <a:spcAft>
                <a:spcPts val="0"/>
              </a:spcAft>
              <a:buSzPts val="4000"/>
              <a:buNone/>
              <a:defRPr sz="4000"/>
            </a:lvl7pPr>
            <a:lvl8pPr lvl="7" algn="l">
              <a:lnSpc>
                <a:spcPct val="100000"/>
              </a:lnSpc>
              <a:spcBef>
                <a:spcPts val="0"/>
              </a:spcBef>
              <a:spcAft>
                <a:spcPts val="0"/>
              </a:spcAft>
              <a:buSzPts val="4000"/>
              <a:buNone/>
              <a:defRPr sz="4000"/>
            </a:lvl8pPr>
            <a:lvl9pPr lvl="8" algn="l">
              <a:lnSpc>
                <a:spcPct val="100000"/>
              </a:lnSpc>
              <a:spcBef>
                <a:spcPts val="0"/>
              </a:spcBef>
              <a:spcAft>
                <a:spcPts val="0"/>
              </a:spcAft>
              <a:buSzPts val="4000"/>
              <a:buNone/>
              <a:defRPr sz="4000"/>
            </a:lvl9pPr>
          </a:lstStyle>
          <a:p/>
        </p:txBody>
      </p:sp>
      <p:sp>
        <p:nvSpPr>
          <p:cNvPr id="28" name="Google Shape;28;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000"/>
              <a:buNone/>
              <a:defRPr sz="3000">
                <a:highlight>
                  <a:schemeClr val="dk1"/>
                </a:highlight>
              </a:defRPr>
            </a:lvl1pPr>
            <a:lvl2pPr lvl="1" algn="l">
              <a:lnSpc>
                <a:spcPct val="100000"/>
              </a:lnSpc>
              <a:spcBef>
                <a:spcPts val="0"/>
              </a:spcBef>
              <a:spcAft>
                <a:spcPts val="0"/>
              </a:spcAft>
              <a:buSzPts val="3000"/>
              <a:buNone/>
              <a:defRPr sz="3000">
                <a:highlight>
                  <a:schemeClr val="dk1"/>
                </a:highlight>
              </a:defRPr>
            </a:lvl2pPr>
            <a:lvl3pPr lvl="2" algn="l">
              <a:lnSpc>
                <a:spcPct val="100000"/>
              </a:lnSpc>
              <a:spcBef>
                <a:spcPts val="0"/>
              </a:spcBef>
              <a:spcAft>
                <a:spcPts val="0"/>
              </a:spcAft>
              <a:buSzPts val="3000"/>
              <a:buNone/>
              <a:defRPr sz="3000">
                <a:highlight>
                  <a:schemeClr val="dk1"/>
                </a:highlight>
              </a:defRPr>
            </a:lvl3pPr>
            <a:lvl4pPr lvl="3" algn="l">
              <a:lnSpc>
                <a:spcPct val="100000"/>
              </a:lnSpc>
              <a:spcBef>
                <a:spcPts val="0"/>
              </a:spcBef>
              <a:spcAft>
                <a:spcPts val="0"/>
              </a:spcAft>
              <a:buSzPts val="3000"/>
              <a:buNone/>
              <a:defRPr sz="3000">
                <a:highlight>
                  <a:schemeClr val="dk1"/>
                </a:highlight>
              </a:defRPr>
            </a:lvl4pPr>
            <a:lvl5pPr lvl="4" algn="l">
              <a:lnSpc>
                <a:spcPct val="100000"/>
              </a:lnSpc>
              <a:spcBef>
                <a:spcPts val="0"/>
              </a:spcBef>
              <a:spcAft>
                <a:spcPts val="0"/>
              </a:spcAft>
              <a:buSzPts val="3000"/>
              <a:buNone/>
              <a:defRPr sz="3000">
                <a:highlight>
                  <a:schemeClr val="dk1"/>
                </a:highlight>
              </a:defRPr>
            </a:lvl5pPr>
            <a:lvl6pPr lvl="5" algn="l">
              <a:lnSpc>
                <a:spcPct val="100000"/>
              </a:lnSpc>
              <a:spcBef>
                <a:spcPts val="0"/>
              </a:spcBef>
              <a:spcAft>
                <a:spcPts val="0"/>
              </a:spcAft>
              <a:buSzPts val="3000"/>
              <a:buNone/>
              <a:defRPr sz="3000">
                <a:highlight>
                  <a:schemeClr val="dk1"/>
                </a:highlight>
              </a:defRPr>
            </a:lvl6pPr>
            <a:lvl7pPr lvl="6" algn="l">
              <a:lnSpc>
                <a:spcPct val="100000"/>
              </a:lnSpc>
              <a:spcBef>
                <a:spcPts val="0"/>
              </a:spcBef>
              <a:spcAft>
                <a:spcPts val="0"/>
              </a:spcAft>
              <a:buSzPts val="3000"/>
              <a:buNone/>
              <a:defRPr sz="3000">
                <a:highlight>
                  <a:schemeClr val="dk1"/>
                </a:highlight>
              </a:defRPr>
            </a:lvl7pPr>
            <a:lvl8pPr lvl="7" algn="l">
              <a:lnSpc>
                <a:spcPct val="100000"/>
              </a:lnSpc>
              <a:spcBef>
                <a:spcPts val="0"/>
              </a:spcBef>
              <a:spcAft>
                <a:spcPts val="0"/>
              </a:spcAft>
              <a:buSzPts val="3000"/>
              <a:buNone/>
              <a:defRPr sz="3000">
                <a:highlight>
                  <a:schemeClr val="dk1"/>
                </a:highlight>
              </a:defRPr>
            </a:lvl8pPr>
            <a:lvl9pPr lvl="8" algn="l">
              <a:lnSpc>
                <a:spcPct val="100000"/>
              </a:lnSpc>
              <a:spcBef>
                <a:spcPts val="0"/>
              </a:spcBef>
              <a:spcAft>
                <a:spcPts val="0"/>
              </a:spcAft>
              <a:buSzPts val="3000"/>
              <a:buNone/>
              <a:defRPr sz="3000">
                <a:highlight>
                  <a:schemeClr val="dk1"/>
                </a:highlight>
              </a:defRPr>
            </a:lvl9pPr>
          </a:lstStyle>
          <a:p/>
        </p:txBody>
      </p:sp>
      <p:sp>
        <p:nvSpPr>
          <p:cNvPr id="31" name="Google Shape;31;p7"/>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187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lt1"/>
              </a:buClr>
              <a:buSzPts val="6000"/>
              <a:buNone/>
              <a:defRPr sz="6000">
                <a:solidFill>
                  <a:schemeClr val="lt1"/>
                </a:solidFill>
              </a:defRPr>
            </a:lvl1pPr>
            <a:lvl2pPr lvl="1" algn="l">
              <a:lnSpc>
                <a:spcPct val="100000"/>
              </a:lnSpc>
              <a:spcBef>
                <a:spcPts val="0"/>
              </a:spcBef>
              <a:spcAft>
                <a:spcPts val="0"/>
              </a:spcAft>
              <a:buClr>
                <a:schemeClr val="lt1"/>
              </a:buClr>
              <a:buSzPts val="6000"/>
              <a:buNone/>
              <a:defRPr sz="6000">
                <a:solidFill>
                  <a:schemeClr val="lt1"/>
                </a:solidFill>
              </a:defRPr>
            </a:lvl2pPr>
            <a:lvl3pPr lvl="2" algn="l">
              <a:lnSpc>
                <a:spcPct val="100000"/>
              </a:lnSpc>
              <a:spcBef>
                <a:spcPts val="0"/>
              </a:spcBef>
              <a:spcAft>
                <a:spcPts val="0"/>
              </a:spcAft>
              <a:buClr>
                <a:schemeClr val="lt1"/>
              </a:buClr>
              <a:buSzPts val="6000"/>
              <a:buNone/>
              <a:defRPr sz="6000">
                <a:solidFill>
                  <a:schemeClr val="lt1"/>
                </a:solidFill>
              </a:defRPr>
            </a:lvl3pPr>
            <a:lvl4pPr lvl="3" algn="l">
              <a:lnSpc>
                <a:spcPct val="100000"/>
              </a:lnSpc>
              <a:spcBef>
                <a:spcPts val="0"/>
              </a:spcBef>
              <a:spcAft>
                <a:spcPts val="0"/>
              </a:spcAft>
              <a:buClr>
                <a:schemeClr val="lt1"/>
              </a:buClr>
              <a:buSzPts val="6000"/>
              <a:buNone/>
              <a:defRPr sz="6000">
                <a:solidFill>
                  <a:schemeClr val="lt1"/>
                </a:solidFill>
              </a:defRPr>
            </a:lvl4pPr>
            <a:lvl5pPr lvl="4" algn="l">
              <a:lnSpc>
                <a:spcPct val="100000"/>
              </a:lnSpc>
              <a:spcBef>
                <a:spcPts val="0"/>
              </a:spcBef>
              <a:spcAft>
                <a:spcPts val="0"/>
              </a:spcAft>
              <a:buClr>
                <a:schemeClr val="lt1"/>
              </a:buClr>
              <a:buSzPts val="6000"/>
              <a:buNone/>
              <a:defRPr sz="6000">
                <a:solidFill>
                  <a:schemeClr val="lt1"/>
                </a:solidFill>
              </a:defRPr>
            </a:lvl5pPr>
            <a:lvl6pPr lvl="5" algn="l">
              <a:lnSpc>
                <a:spcPct val="100000"/>
              </a:lnSpc>
              <a:spcBef>
                <a:spcPts val="0"/>
              </a:spcBef>
              <a:spcAft>
                <a:spcPts val="0"/>
              </a:spcAft>
              <a:buClr>
                <a:schemeClr val="lt1"/>
              </a:buClr>
              <a:buSzPts val="6000"/>
              <a:buNone/>
              <a:defRPr sz="6000">
                <a:solidFill>
                  <a:schemeClr val="lt1"/>
                </a:solidFill>
              </a:defRPr>
            </a:lvl6pPr>
            <a:lvl7pPr lvl="6" algn="l">
              <a:lnSpc>
                <a:spcPct val="100000"/>
              </a:lnSpc>
              <a:spcBef>
                <a:spcPts val="0"/>
              </a:spcBef>
              <a:spcAft>
                <a:spcPts val="0"/>
              </a:spcAft>
              <a:buClr>
                <a:schemeClr val="lt1"/>
              </a:buClr>
              <a:buSzPts val="6000"/>
              <a:buNone/>
              <a:defRPr sz="6000">
                <a:solidFill>
                  <a:schemeClr val="lt1"/>
                </a:solidFill>
              </a:defRPr>
            </a:lvl7pPr>
            <a:lvl8pPr lvl="7" algn="l">
              <a:lnSpc>
                <a:spcPct val="100000"/>
              </a:lnSpc>
              <a:spcBef>
                <a:spcPts val="0"/>
              </a:spcBef>
              <a:spcAft>
                <a:spcPts val="0"/>
              </a:spcAft>
              <a:buClr>
                <a:schemeClr val="lt1"/>
              </a:buClr>
              <a:buSzPts val="6000"/>
              <a:buNone/>
              <a:defRPr sz="6000">
                <a:solidFill>
                  <a:schemeClr val="lt1"/>
                </a:solidFill>
              </a:defRPr>
            </a:lvl8pPr>
            <a:lvl9pPr lvl="8" algn="l">
              <a:lnSpc>
                <a:spcPct val="100000"/>
              </a:lnSpc>
              <a:spcBef>
                <a:spcPts val="0"/>
              </a:spcBef>
              <a:spcAft>
                <a:spcPts val="0"/>
              </a:spcAft>
              <a:buClr>
                <a:schemeClr val="lt1"/>
              </a:buClr>
              <a:buSzPts val="6000"/>
              <a:buNone/>
              <a:defRPr sz="60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8" name="Google Shape;38;p9"/>
          <p:cNvCxnSpPr/>
          <p:nvPr/>
        </p:nvCxnSpPr>
        <p:spPr>
          <a:xfrm>
            <a:off x="5029675" y="4495500"/>
            <a:ext cx="468300" cy="0"/>
          </a:xfrm>
          <a:prstGeom prst="straightConnector1">
            <a:avLst/>
          </a:prstGeom>
          <a:noFill/>
          <a:ln cap="flat" cmpd="sng" w="28575">
            <a:solidFill>
              <a:schemeClr val="lt1"/>
            </a:solidFill>
            <a:prstDash val="solid"/>
            <a:round/>
            <a:headEnd len="sm" w="sm" type="none"/>
            <a:tailEnd len="sm" w="sm" type="none"/>
          </a:ln>
        </p:spPr>
      </p:cxnSp>
      <p:sp>
        <p:nvSpPr>
          <p:cNvPr id="39" name="Google Shape;39;p9"/>
          <p:cNvSpPr txBox="1"/>
          <p:nvPr>
            <p:ph type="title"/>
          </p:nvPr>
        </p:nvSpPr>
        <p:spPr>
          <a:xfrm>
            <a:off x="265500" y="1081400"/>
            <a:ext cx="4045200" cy="1710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40" name="Google Shape;40;p9"/>
          <p:cNvSpPr txBox="1"/>
          <p:nvPr>
            <p:ph idx="1" type="subTitle"/>
          </p:nvPr>
        </p:nvSpPr>
        <p:spPr>
          <a:xfrm>
            <a:off x="265500" y="2845223"/>
            <a:ext cx="4045200" cy="134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Clr>
                <a:schemeClr val="accent1"/>
              </a:buClr>
              <a:buSzPts val="1800"/>
              <a:buChar char="●"/>
              <a:defRPr>
                <a:solidFill>
                  <a:schemeClr val="accent1"/>
                </a:solidFill>
                <a:highlight>
                  <a:schemeClr val="lt1"/>
                </a:highlight>
              </a:defRPr>
            </a:lvl1pPr>
            <a:lvl2pPr indent="-317500" lvl="1" marL="914400" algn="l">
              <a:lnSpc>
                <a:spcPct val="115000"/>
              </a:lnSpc>
              <a:spcBef>
                <a:spcPts val="1600"/>
              </a:spcBef>
              <a:spcAft>
                <a:spcPts val="0"/>
              </a:spcAft>
              <a:buClr>
                <a:schemeClr val="accent1"/>
              </a:buClr>
              <a:buSzPts val="1400"/>
              <a:buChar char="○"/>
              <a:defRPr>
                <a:solidFill>
                  <a:schemeClr val="accent1"/>
                </a:solidFill>
                <a:highlight>
                  <a:schemeClr val="lt1"/>
                </a:highlight>
              </a:defRPr>
            </a:lvl2pPr>
            <a:lvl3pPr indent="-317500" lvl="2" marL="1371600" algn="l">
              <a:lnSpc>
                <a:spcPct val="115000"/>
              </a:lnSpc>
              <a:spcBef>
                <a:spcPts val="1600"/>
              </a:spcBef>
              <a:spcAft>
                <a:spcPts val="0"/>
              </a:spcAft>
              <a:buClr>
                <a:schemeClr val="accent1"/>
              </a:buClr>
              <a:buSzPts val="1400"/>
              <a:buChar char="■"/>
              <a:defRPr>
                <a:solidFill>
                  <a:schemeClr val="accent1"/>
                </a:solidFill>
                <a:highlight>
                  <a:schemeClr val="lt1"/>
                </a:highlight>
              </a:defRPr>
            </a:lvl3pPr>
            <a:lvl4pPr indent="-317500" lvl="3" marL="1828800" algn="l">
              <a:lnSpc>
                <a:spcPct val="115000"/>
              </a:lnSpc>
              <a:spcBef>
                <a:spcPts val="1600"/>
              </a:spcBef>
              <a:spcAft>
                <a:spcPts val="0"/>
              </a:spcAft>
              <a:buClr>
                <a:schemeClr val="accent1"/>
              </a:buClr>
              <a:buSzPts val="1400"/>
              <a:buChar char="●"/>
              <a:defRPr>
                <a:solidFill>
                  <a:schemeClr val="accent1"/>
                </a:solidFill>
                <a:highlight>
                  <a:schemeClr val="lt1"/>
                </a:highlight>
              </a:defRPr>
            </a:lvl4pPr>
            <a:lvl5pPr indent="-317500" lvl="4" marL="2286000" algn="l">
              <a:lnSpc>
                <a:spcPct val="115000"/>
              </a:lnSpc>
              <a:spcBef>
                <a:spcPts val="1600"/>
              </a:spcBef>
              <a:spcAft>
                <a:spcPts val="0"/>
              </a:spcAft>
              <a:buClr>
                <a:schemeClr val="accent1"/>
              </a:buClr>
              <a:buSzPts val="1400"/>
              <a:buChar char="○"/>
              <a:defRPr>
                <a:solidFill>
                  <a:schemeClr val="accent1"/>
                </a:solidFill>
                <a:highlight>
                  <a:schemeClr val="lt1"/>
                </a:highlight>
              </a:defRPr>
            </a:lvl5pPr>
            <a:lvl6pPr indent="-317500" lvl="5" marL="2743200" algn="l">
              <a:lnSpc>
                <a:spcPct val="115000"/>
              </a:lnSpc>
              <a:spcBef>
                <a:spcPts val="1600"/>
              </a:spcBef>
              <a:spcAft>
                <a:spcPts val="0"/>
              </a:spcAft>
              <a:buClr>
                <a:schemeClr val="accent1"/>
              </a:buClr>
              <a:buSzPts val="1400"/>
              <a:buChar char="■"/>
              <a:defRPr>
                <a:solidFill>
                  <a:schemeClr val="accent1"/>
                </a:solidFill>
                <a:highlight>
                  <a:schemeClr val="lt1"/>
                </a:highlight>
              </a:defRPr>
            </a:lvl6pPr>
            <a:lvl7pPr indent="-317500" lvl="6" marL="3200400" algn="l">
              <a:lnSpc>
                <a:spcPct val="115000"/>
              </a:lnSpc>
              <a:spcBef>
                <a:spcPts val="1600"/>
              </a:spcBef>
              <a:spcAft>
                <a:spcPts val="0"/>
              </a:spcAft>
              <a:buClr>
                <a:schemeClr val="accent1"/>
              </a:buClr>
              <a:buSzPts val="1400"/>
              <a:buChar char="●"/>
              <a:defRPr>
                <a:solidFill>
                  <a:schemeClr val="accent1"/>
                </a:solidFill>
                <a:highlight>
                  <a:schemeClr val="lt1"/>
                </a:highlight>
              </a:defRPr>
            </a:lvl7pPr>
            <a:lvl8pPr indent="-317500" lvl="7" marL="3657600" algn="l">
              <a:lnSpc>
                <a:spcPct val="115000"/>
              </a:lnSpc>
              <a:spcBef>
                <a:spcPts val="1600"/>
              </a:spcBef>
              <a:spcAft>
                <a:spcPts val="0"/>
              </a:spcAft>
              <a:buClr>
                <a:schemeClr val="accent1"/>
              </a:buClr>
              <a:buSzPts val="1400"/>
              <a:buChar char="○"/>
              <a:defRPr>
                <a:solidFill>
                  <a:schemeClr val="accent1"/>
                </a:solidFill>
                <a:highlight>
                  <a:schemeClr val="lt1"/>
                </a:highlight>
              </a:defRPr>
            </a:lvl8pPr>
            <a:lvl9pPr indent="-317500" lvl="8" marL="4114800" algn="l">
              <a:lnSpc>
                <a:spcPct val="115000"/>
              </a:lnSpc>
              <a:spcBef>
                <a:spcPts val="1600"/>
              </a:spcBef>
              <a:spcAft>
                <a:spcPts val="1600"/>
              </a:spcAft>
              <a:buClr>
                <a:schemeClr val="accent1"/>
              </a:buClr>
              <a:buSzPts val="1400"/>
              <a:buChar char="■"/>
              <a:defRPr>
                <a:solidFill>
                  <a:schemeClr val="accent1"/>
                </a:solidFill>
                <a:highlight>
                  <a:schemeClr val="lt1"/>
                </a:highlight>
              </a:defRPr>
            </a:lvl9pPr>
          </a:lstStyle>
          <a:p/>
        </p:txBody>
      </p:sp>
      <p:sp>
        <p:nvSpPr>
          <p:cNvPr id="42" name="Google Shape;42;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0575"/>
            <a:ext cx="5998800" cy="5988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Clr>
                <a:schemeClr val="accent1"/>
              </a:buClr>
              <a:buSzPts val="2400"/>
              <a:buFont typeface="Amatic SC"/>
              <a:buNone/>
              <a:defRPr b="1" sz="2400">
                <a:solidFill>
                  <a:schemeClr val="accent1"/>
                </a:solidFill>
                <a:latin typeface="Amatic SC"/>
                <a:ea typeface="Amatic SC"/>
                <a:cs typeface="Amatic SC"/>
                <a:sym typeface="Amatic SC"/>
              </a:defRPr>
            </a:lvl1pPr>
          </a:lstStyle>
          <a:p/>
        </p:txBody>
      </p:sp>
      <p:sp>
        <p:nvSpPr>
          <p:cNvPr id="45" name="Google Shape;45;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240275"/>
            <a:ext cx="8520600" cy="19818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lt1"/>
              </a:buClr>
              <a:buSzPts val="12000"/>
              <a:buNone/>
              <a:defRPr sz="12000">
                <a:solidFill>
                  <a:schemeClr val="lt1"/>
                </a:solidFill>
                <a:highlight>
                  <a:schemeClr val="accent1"/>
                </a:highlight>
              </a:defRPr>
            </a:lvl1pPr>
            <a:lvl2pPr lvl="1" algn="ctr">
              <a:lnSpc>
                <a:spcPct val="100000"/>
              </a:lnSpc>
              <a:spcBef>
                <a:spcPts val="0"/>
              </a:spcBef>
              <a:spcAft>
                <a:spcPts val="0"/>
              </a:spcAft>
              <a:buClr>
                <a:schemeClr val="lt1"/>
              </a:buClr>
              <a:buSzPts val="12000"/>
              <a:buNone/>
              <a:defRPr sz="12000">
                <a:solidFill>
                  <a:schemeClr val="lt1"/>
                </a:solidFill>
                <a:highlight>
                  <a:schemeClr val="accent1"/>
                </a:highlight>
              </a:defRPr>
            </a:lvl2pPr>
            <a:lvl3pPr lvl="2" algn="ctr">
              <a:lnSpc>
                <a:spcPct val="100000"/>
              </a:lnSpc>
              <a:spcBef>
                <a:spcPts val="0"/>
              </a:spcBef>
              <a:spcAft>
                <a:spcPts val="0"/>
              </a:spcAft>
              <a:buClr>
                <a:schemeClr val="lt1"/>
              </a:buClr>
              <a:buSzPts val="12000"/>
              <a:buNone/>
              <a:defRPr sz="12000">
                <a:solidFill>
                  <a:schemeClr val="lt1"/>
                </a:solidFill>
                <a:highlight>
                  <a:schemeClr val="accent1"/>
                </a:highlight>
              </a:defRPr>
            </a:lvl3pPr>
            <a:lvl4pPr lvl="3" algn="ctr">
              <a:lnSpc>
                <a:spcPct val="100000"/>
              </a:lnSpc>
              <a:spcBef>
                <a:spcPts val="0"/>
              </a:spcBef>
              <a:spcAft>
                <a:spcPts val="0"/>
              </a:spcAft>
              <a:buClr>
                <a:schemeClr val="lt1"/>
              </a:buClr>
              <a:buSzPts val="12000"/>
              <a:buNone/>
              <a:defRPr sz="12000">
                <a:solidFill>
                  <a:schemeClr val="lt1"/>
                </a:solidFill>
                <a:highlight>
                  <a:schemeClr val="accent1"/>
                </a:highlight>
              </a:defRPr>
            </a:lvl4pPr>
            <a:lvl5pPr lvl="4" algn="ctr">
              <a:lnSpc>
                <a:spcPct val="100000"/>
              </a:lnSpc>
              <a:spcBef>
                <a:spcPts val="0"/>
              </a:spcBef>
              <a:spcAft>
                <a:spcPts val="0"/>
              </a:spcAft>
              <a:buClr>
                <a:schemeClr val="lt1"/>
              </a:buClr>
              <a:buSzPts val="12000"/>
              <a:buNone/>
              <a:defRPr sz="12000">
                <a:solidFill>
                  <a:schemeClr val="lt1"/>
                </a:solidFill>
                <a:highlight>
                  <a:schemeClr val="accent1"/>
                </a:highlight>
              </a:defRPr>
            </a:lvl5pPr>
            <a:lvl6pPr lvl="5" algn="ctr">
              <a:lnSpc>
                <a:spcPct val="100000"/>
              </a:lnSpc>
              <a:spcBef>
                <a:spcPts val="0"/>
              </a:spcBef>
              <a:spcAft>
                <a:spcPts val="0"/>
              </a:spcAft>
              <a:buClr>
                <a:schemeClr val="lt1"/>
              </a:buClr>
              <a:buSzPts val="12000"/>
              <a:buNone/>
              <a:defRPr sz="12000">
                <a:solidFill>
                  <a:schemeClr val="lt1"/>
                </a:solidFill>
                <a:highlight>
                  <a:schemeClr val="accent1"/>
                </a:highlight>
              </a:defRPr>
            </a:lvl6pPr>
            <a:lvl7pPr lvl="6" algn="ctr">
              <a:lnSpc>
                <a:spcPct val="100000"/>
              </a:lnSpc>
              <a:spcBef>
                <a:spcPts val="0"/>
              </a:spcBef>
              <a:spcAft>
                <a:spcPts val="0"/>
              </a:spcAft>
              <a:buClr>
                <a:schemeClr val="lt1"/>
              </a:buClr>
              <a:buSzPts val="12000"/>
              <a:buNone/>
              <a:defRPr sz="12000">
                <a:solidFill>
                  <a:schemeClr val="lt1"/>
                </a:solidFill>
                <a:highlight>
                  <a:schemeClr val="accent1"/>
                </a:highlight>
              </a:defRPr>
            </a:lvl7pPr>
            <a:lvl8pPr lvl="7" algn="ctr">
              <a:lnSpc>
                <a:spcPct val="100000"/>
              </a:lnSpc>
              <a:spcBef>
                <a:spcPts val="0"/>
              </a:spcBef>
              <a:spcAft>
                <a:spcPts val="0"/>
              </a:spcAft>
              <a:buClr>
                <a:schemeClr val="lt1"/>
              </a:buClr>
              <a:buSzPts val="12000"/>
              <a:buNone/>
              <a:defRPr sz="12000">
                <a:solidFill>
                  <a:schemeClr val="lt1"/>
                </a:solidFill>
                <a:highlight>
                  <a:schemeClr val="accent1"/>
                </a:highlight>
              </a:defRPr>
            </a:lvl8pPr>
            <a:lvl9pPr lvl="8" algn="ctr">
              <a:lnSpc>
                <a:spcPct val="100000"/>
              </a:lnSpc>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48" name="Google Shape;48;p11"/>
          <p:cNvSpPr txBox="1"/>
          <p:nvPr>
            <p:ph idx="1" type="body"/>
          </p:nvPr>
        </p:nvSpPr>
        <p:spPr>
          <a:xfrm>
            <a:off x="311700" y="3304625"/>
            <a:ext cx="8520600" cy="13008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Clr>
                <a:schemeClr val="accent1"/>
              </a:buClr>
              <a:buSzPts val="1800"/>
              <a:buChar char="●"/>
              <a:defRPr>
                <a:solidFill>
                  <a:schemeClr val="accent1"/>
                </a:solidFill>
                <a:highlight>
                  <a:schemeClr val="dk1"/>
                </a:highlight>
              </a:defRPr>
            </a:lvl1pPr>
            <a:lvl2pPr indent="-317500" lvl="1" marL="914400" algn="ctr">
              <a:lnSpc>
                <a:spcPct val="115000"/>
              </a:lnSpc>
              <a:spcBef>
                <a:spcPts val="1600"/>
              </a:spcBef>
              <a:spcAft>
                <a:spcPts val="0"/>
              </a:spcAft>
              <a:buClr>
                <a:schemeClr val="accent1"/>
              </a:buClr>
              <a:buSzPts val="1400"/>
              <a:buChar char="○"/>
              <a:defRPr>
                <a:solidFill>
                  <a:schemeClr val="accent1"/>
                </a:solidFill>
                <a:highlight>
                  <a:schemeClr val="dk1"/>
                </a:highlight>
              </a:defRPr>
            </a:lvl2pPr>
            <a:lvl3pPr indent="-317500" lvl="2" marL="1371600" algn="ctr">
              <a:lnSpc>
                <a:spcPct val="115000"/>
              </a:lnSpc>
              <a:spcBef>
                <a:spcPts val="1600"/>
              </a:spcBef>
              <a:spcAft>
                <a:spcPts val="0"/>
              </a:spcAft>
              <a:buClr>
                <a:schemeClr val="accent1"/>
              </a:buClr>
              <a:buSzPts val="1400"/>
              <a:buChar char="■"/>
              <a:defRPr>
                <a:solidFill>
                  <a:schemeClr val="accent1"/>
                </a:solidFill>
                <a:highlight>
                  <a:schemeClr val="dk1"/>
                </a:highlight>
              </a:defRPr>
            </a:lvl3pPr>
            <a:lvl4pPr indent="-317500" lvl="3" marL="1828800" algn="ctr">
              <a:lnSpc>
                <a:spcPct val="115000"/>
              </a:lnSpc>
              <a:spcBef>
                <a:spcPts val="1600"/>
              </a:spcBef>
              <a:spcAft>
                <a:spcPts val="0"/>
              </a:spcAft>
              <a:buClr>
                <a:schemeClr val="accent1"/>
              </a:buClr>
              <a:buSzPts val="1400"/>
              <a:buChar char="●"/>
              <a:defRPr>
                <a:solidFill>
                  <a:schemeClr val="accent1"/>
                </a:solidFill>
                <a:highlight>
                  <a:schemeClr val="dk1"/>
                </a:highlight>
              </a:defRPr>
            </a:lvl4pPr>
            <a:lvl5pPr indent="-317500" lvl="4" marL="2286000" algn="ctr">
              <a:lnSpc>
                <a:spcPct val="115000"/>
              </a:lnSpc>
              <a:spcBef>
                <a:spcPts val="1600"/>
              </a:spcBef>
              <a:spcAft>
                <a:spcPts val="0"/>
              </a:spcAft>
              <a:buClr>
                <a:schemeClr val="accent1"/>
              </a:buClr>
              <a:buSzPts val="1400"/>
              <a:buChar char="○"/>
              <a:defRPr>
                <a:solidFill>
                  <a:schemeClr val="accent1"/>
                </a:solidFill>
                <a:highlight>
                  <a:schemeClr val="dk1"/>
                </a:highlight>
              </a:defRPr>
            </a:lvl5pPr>
            <a:lvl6pPr indent="-317500" lvl="5" marL="2743200" algn="ctr">
              <a:lnSpc>
                <a:spcPct val="115000"/>
              </a:lnSpc>
              <a:spcBef>
                <a:spcPts val="1600"/>
              </a:spcBef>
              <a:spcAft>
                <a:spcPts val="0"/>
              </a:spcAft>
              <a:buClr>
                <a:schemeClr val="accent1"/>
              </a:buClr>
              <a:buSzPts val="1400"/>
              <a:buChar char="■"/>
              <a:defRPr>
                <a:solidFill>
                  <a:schemeClr val="accent1"/>
                </a:solidFill>
                <a:highlight>
                  <a:schemeClr val="dk1"/>
                </a:highlight>
              </a:defRPr>
            </a:lvl6pPr>
            <a:lvl7pPr indent="-317500" lvl="6" marL="3200400" algn="ctr">
              <a:lnSpc>
                <a:spcPct val="115000"/>
              </a:lnSpc>
              <a:spcBef>
                <a:spcPts val="1600"/>
              </a:spcBef>
              <a:spcAft>
                <a:spcPts val="0"/>
              </a:spcAft>
              <a:buClr>
                <a:schemeClr val="accent1"/>
              </a:buClr>
              <a:buSzPts val="1400"/>
              <a:buChar char="●"/>
              <a:defRPr>
                <a:solidFill>
                  <a:schemeClr val="accent1"/>
                </a:solidFill>
                <a:highlight>
                  <a:schemeClr val="dk1"/>
                </a:highlight>
              </a:defRPr>
            </a:lvl7pPr>
            <a:lvl8pPr indent="-317500" lvl="7" marL="3657600" algn="ctr">
              <a:lnSpc>
                <a:spcPct val="115000"/>
              </a:lnSpc>
              <a:spcBef>
                <a:spcPts val="1600"/>
              </a:spcBef>
              <a:spcAft>
                <a:spcPts val="0"/>
              </a:spcAft>
              <a:buClr>
                <a:schemeClr val="accent1"/>
              </a:buClr>
              <a:buSzPts val="1400"/>
              <a:buChar char="○"/>
              <a:defRPr>
                <a:solidFill>
                  <a:schemeClr val="accent1"/>
                </a:solidFill>
                <a:highlight>
                  <a:schemeClr val="dk1"/>
                </a:highlight>
              </a:defRPr>
            </a:lvl8pPr>
            <a:lvl9pPr indent="-317500" lvl="8" marL="4114800" algn="ctr">
              <a:lnSpc>
                <a:spcPct val="115000"/>
              </a:lnSpc>
              <a:spcBef>
                <a:spcPts val="1600"/>
              </a:spcBef>
              <a:spcAft>
                <a:spcPts val="1600"/>
              </a:spcAft>
              <a:buClr>
                <a:schemeClr val="accent1"/>
              </a:buClr>
              <a:buSzPts val="1400"/>
              <a:buChar char="■"/>
              <a:defRPr>
                <a:solidFill>
                  <a:schemeClr val="accent1"/>
                </a:solidFill>
                <a:highlight>
                  <a:schemeClr val="dk1"/>
                </a:highlight>
              </a:defRPr>
            </a:lvl9pPr>
          </a:lstStyle>
          <a:p/>
        </p:txBody>
      </p:sp>
      <p:sp>
        <p:nvSpPr>
          <p:cNvPr id="49" name="Google Shape;49;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each-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1pPr>
            <a:lvl2pPr lvl="1"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2pPr>
            <a:lvl3pPr lvl="2"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3pPr>
            <a:lvl4pPr lvl="3"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4pPr>
            <a:lvl5pPr lvl="4"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5pPr>
            <a:lvl6pPr lvl="5"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6pPr>
            <a:lvl7pPr lvl="6"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7pPr>
            <a:lvl8pPr lvl="7"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8pPr>
            <a:lvl9pPr lvl="8" marR="0" rtl="0" algn="l">
              <a:lnSpc>
                <a:spcPct val="100000"/>
              </a:lnSpc>
              <a:spcBef>
                <a:spcPts val="0"/>
              </a:spcBef>
              <a:spcAft>
                <a:spcPts val="0"/>
              </a:spcAft>
              <a:buClr>
                <a:schemeClr val="accent1"/>
              </a:buClr>
              <a:buSzPts val="4200"/>
              <a:buFont typeface="Amatic SC"/>
              <a:buNone/>
              <a:defRPr b="1" i="0" sz="4200" u="none" cap="none" strike="noStrike">
                <a:solidFill>
                  <a:schemeClr val="accent1"/>
                </a:solidFill>
                <a:latin typeface="Amatic SC"/>
                <a:ea typeface="Amatic SC"/>
                <a:cs typeface="Amatic SC"/>
                <a:sym typeface="Amatic SC"/>
              </a:defRPr>
            </a:lvl9pPr>
          </a:lstStyle>
          <a:p/>
        </p:txBody>
      </p:sp>
      <p:sp>
        <p:nvSpPr>
          <p:cNvPr id="7" name="Google Shape;7;p1"/>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Source Code Pro"/>
              <a:buChar char="●"/>
              <a:defRPr b="0" i="0" sz="1800" u="none" cap="none" strike="noStrike">
                <a:solidFill>
                  <a:schemeClr val="dk2"/>
                </a:solidFill>
                <a:latin typeface="Source Code Pro"/>
                <a:ea typeface="Source Code Pro"/>
                <a:cs typeface="Source Code Pro"/>
                <a:sym typeface="Source Code Pro"/>
              </a:defRPr>
            </a:lvl1pPr>
            <a:lvl2pPr indent="-317500" lvl="1" marL="9144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2pPr>
            <a:lvl3pPr indent="-317500" lvl="2" marL="13716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3pPr>
            <a:lvl4pPr indent="-317500" lvl="3" marL="18288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4pPr>
            <a:lvl5pPr indent="-317500" lvl="4" marL="22860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5pPr>
            <a:lvl6pPr indent="-317500" lvl="5" marL="27432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6pPr>
            <a:lvl7pPr indent="-317500" lvl="6" marL="32004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7pPr>
            <a:lvl8pPr indent="-317500" lvl="7" marL="3657600" marR="0" rtl="0" algn="l">
              <a:lnSpc>
                <a:spcPct val="115000"/>
              </a:lnSpc>
              <a:spcBef>
                <a:spcPts val="1600"/>
              </a:spcBef>
              <a:spcAft>
                <a:spcPts val="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8pPr>
            <a:lvl9pPr indent="-317500" lvl="8" marL="4114800" marR="0" rtl="0" algn="l">
              <a:lnSpc>
                <a:spcPct val="115000"/>
              </a:lnSpc>
              <a:spcBef>
                <a:spcPts val="1600"/>
              </a:spcBef>
              <a:spcAft>
                <a:spcPts val="1600"/>
              </a:spcAft>
              <a:buClr>
                <a:schemeClr val="dk2"/>
              </a:buClr>
              <a:buSzPts val="1400"/>
              <a:buFont typeface="Source Code Pro"/>
              <a:buChar char="■"/>
              <a:defRPr b="0" i="0" sz="1400" u="none" cap="none" strike="noStrike">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200"/>
              <a:buNone/>
            </a:pPr>
            <a:r>
              <a:rPr lang="en"/>
              <a:t>About Me - Your Name</a:t>
            </a:r>
            <a:endParaRPr/>
          </a:p>
        </p:txBody>
      </p:sp>
      <p:sp>
        <p:nvSpPr>
          <p:cNvPr id="57" name="Google Shape;57;p13"/>
          <p:cNvSpPr txBox="1"/>
          <p:nvPr>
            <p:ph idx="1" type="body"/>
          </p:nvPr>
        </p:nvSpPr>
        <p:spPr>
          <a:xfrm>
            <a:off x="311700" y="1228675"/>
            <a:ext cx="3999900" cy="3340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400"/>
              <a:buNone/>
            </a:pPr>
            <a:r>
              <a:rPr lang="en"/>
              <a:t>Briefly introduce yourself. Why are you a mechanical engineer? Tell me something interesting about yourself to help me learn your name. Please keep it professional, though.</a:t>
            </a:r>
            <a:endParaRPr/>
          </a:p>
        </p:txBody>
      </p:sp>
      <p:sp>
        <p:nvSpPr>
          <p:cNvPr id="58" name="Google Shape;58;p13"/>
          <p:cNvSpPr txBox="1"/>
          <p:nvPr>
            <p:ph idx="2" type="body"/>
          </p:nvPr>
        </p:nvSpPr>
        <p:spPr>
          <a:xfrm>
            <a:off x="4832400" y="1228675"/>
            <a:ext cx="3999900" cy="3340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400"/>
              <a:buNone/>
            </a:pPr>
            <a:r>
              <a:rPr lang="en"/>
              <a:t>Insert a picture here. I will use this to learn your names, so please make sure I can see and recognize your face in the picture. If you’d like to add another picture with you doing something you enjoy (where maybe your face is not recognizable), please do.</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4"/>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200"/>
              <a:buNone/>
            </a:pPr>
            <a:r>
              <a:rPr lang="en"/>
              <a:t>An Interesting Machine</a:t>
            </a:r>
            <a:endParaRPr/>
          </a:p>
        </p:txBody>
      </p:sp>
      <p:sp>
        <p:nvSpPr>
          <p:cNvPr id="64" name="Google Shape;64;p14"/>
          <p:cNvSpPr txBox="1"/>
          <p:nvPr>
            <p:ph idx="1" type="body"/>
          </p:nvPr>
        </p:nvSpPr>
        <p:spPr>
          <a:xfrm>
            <a:off x="311700" y="1228675"/>
            <a:ext cx="3999900" cy="3340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400"/>
              <a:buNone/>
            </a:pPr>
            <a:r>
              <a:rPr lang="en"/>
              <a:t>What is the machine? What does it do? What mechanical components are involved? What is it made of?</a:t>
            </a:r>
            <a:endParaRPr/>
          </a:p>
        </p:txBody>
      </p:sp>
      <p:sp>
        <p:nvSpPr>
          <p:cNvPr id="65" name="Google Shape;65;p14"/>
          <p:cNvSpPr txBox="1"/>
          <p:nvPr>
            <p:ph idx="2" type="body"/>
          </p:nvPr>
        </p:nvSpPr>
        <p:spPr>
          <a:xfrm>
            <a:off x="4832400" y="1228675"/>
            <a:ext cx="3999900" cy="3340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400"/>
              <a:buNone/>
            </a:pPr>
            <a:r>
              <a:rPr lang="en"/>
              <a:t>Add a picture of a machine or mechanical component.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5"/>
          <p:cNvSpPr txBox="1"/>
          <p:nvPr>
            <p:ph type="title"/>
          </p:nvPr>
        </p:nvSpPr>
        <p:spPr>
          <a:xfrm>
            <a:off x="311700" y="2291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Ask Prof. Reamon a Question</a:t>
            </a:r>
            <a:endParaRPr/>
          </a:p>
        </p:txBody>
      </p:sp>
      <p:sp>
        <p:nvSpPr>
          <p:cNvPr id="71" name="Google Shape;71;p15"/>
          <p:cNvSpPr txBox="1"/>
          <p:nvPr>
            <p:ph idx="1" type="body"/>
          </p:nvPr>
        </p:nvSpPr>
        <p:spPr>
          <a:xfrm>
            <a:off x="311700" y="1228675"/>
            <a:ext cx="3999900" cy="33402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Ask a question. Can be engineering related, or not. He will answer while grading.</a:t>
            </a:r>
            <a:endParaRPr/>
          </a:p>
          <a:p>
            <a:pPr indent="0" lvl="0" marL="0" rtl="0" algn="l">
              <a:spcBef>
                <a:spcPts val="1600"/>
              </a:spcBef>
              <a:spcAft>
                <a:spcPts val="0"/>
              </a:spcAft>
              <a:buNone/>
            </a:pPr>
            <a:r>
              <a:t/>
            </a:r>
            <a:endParaRPr/>
          </a:p>
        </p:txBody>
      </p:sp>
      <p:sp>
        <p:nvSpPr>
          <p:cNvPr id="72" name="Google Shape;72;p15"/>
          <p:cNvSpPr txBox="1"/>
          <p:nvPr>
            <p:ph idx="2" type="body"/>
          </p:nvPr>
        </p:nvSpPr>
        <p:spPr>
          <a:xfrm>
            <a:off x="4832400" y="1228675"/>
            <a:ext cx="39999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